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88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252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05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46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52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713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977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50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13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7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07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6F80-1337-486C-A4CD-6E53EEAD3F58}" type="datetimeFigureOut">
              <a:rPr lang="de-CH" smtClean="0"/>
              <a:t>06.02.2019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0724-B4F7-4E6D-BA7B-0537E974DB3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757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8518" y="486031"/>
            <a:ext cx="10000735" cy="50909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CH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Dienstag 5. Februar 2019 </a:t>
            </a:r>
            <a:r>
              <a:rPr lang="de-CH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Gründung </a:t>
            </a:r>
            <a:r>
              <a:rPr lang="de-CH" sz="3600" b="1" u="sng" spc="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Nationalen Umweltverein</a:t>
            </a:r>
            <a:r>
              <a:rPr lang="de-CH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CH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</a:t>
            </a:r>
            <a:br>
              <a:rPr lang="de-CH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/>
              <a:t/>
            </a:r>
            <a:br>
              <a:rPr lang="de-CH" sz="3200" dirty="0"/>
            </a:br>
            <a: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4571" y="1894701"/>
            <a:ext cx="8888627" cy="3995351"/>
          </a:xfrm>
        </p:spPr>
        <p:txBody>
          <a:bodyPr>
            <a:normAutofit/>
          </a:bodyPr>
          <a:lstStyle/>
          <a:p>
            <a:endParaRPr lang="de-CH" sz="3600" b="1" dirty="0" smtClean="0">
              <a:solidFill>
                <a:schemeClr val="accent5"/>
              </a:solidFill>
            </a:endParaRPr>
          </a:p>
          <a:p>
            <a:r>
              <a:rPr lang="de-CH" sz="10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Heckentag.ch</a:t>
            </a:r>
          </a:p>
          <a:p>
            <a:endParaRPr lang="de-CH" sz="9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3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Beteiligen als Kooperation</a:t>
            </a:r>
            <a:endParaRPr lang="de-CH" sz="10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156519"/>
            <a:ext cx="10824519" cy="6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134105"/>
            <a:ext cx="11063416" cy="66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56518"/>
            <a:ext cx="10824519" cy="66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" y="181232"/>
            <a:ext cx="10893060" cy="64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113856"/>
            <a:ext cx="10783329" cy="65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1" y="74141"/>
            <a:ext cx="10745901" cy="66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73" y="0"/>
            <a:ext cx="450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1"/>
            <a:ext cx="7908971" cy="62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89" y="304800"/>
            <a:ext cx="8559652" cy="5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390" y="3558746"/>
            <a:ext cx="8040130" cy="1894704"/>
          </a:xfrm>
        </p:spPr>
        <p:txBody>
          <a:bodyPr>
            <a:no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Juristische Personen werden in 2 Kategorien geteilt:</a:t>
            </a:r>
            <a:b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Vereine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ZGB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60ff </a:t>
            </a:r>
            <a:r>
              <a:rPr lang="de-CH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Ehrenamtlich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80.-</a:t>
            </a:r>
            <a:b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Vereine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ZGB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60ff mit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Entgelt	Fr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200.-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45" y="419574"/>
            <a:ext cx="7359483" cy="2826134"/>
          </a:xfrm>
        </p:spPr>
      </p:pic>
    </p:spTree>
    <p:extLst>
      <p:ext uri="{BB962C8B-B14F-4D97-AF65-F5344CB8AC3E}">
        <p14:creationId xmlns:p14="http://schemas.microsoft.com/office/powerpoint/2010/main" val="7545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Apiservice beteiligt sich als Kooperation  vertreten durch anwesend an Gründung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98" y="2345954"/>
            <a:ext cx="5895351" cy="32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0" y="164757"/>
            <a:ext cx="10818135" cy="66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5"/>
            <a:ext cx="12192000" cy="68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Dienstag 5. Februar 2019 Gründung Nationalen Umweltverein in Bern       </vt:lpstr>
      <vt:lpstr>PowerPoint-Präsentation</vt:lpstr>
      <vt:lpstr>PowerPoint-Präsentation</vt:lpstr>
      <vt:lpstr>PowerPoint-Präsentation</vt:lpstr>
      <vt:lpstr>PowerPoint-Präsentation</vt:lpstr>
      <vt:lpstr>Juristische Personen werden in 2 Kategorien geteilt:  Vereine ZGB 60ff Ehrenamtlich  Fr.   80.- Vereine ZGB 60ff mit Entgelt Fr. 200.-</vt:lpstr>
      <vt:lpstr>Apiservice beteiligt sich als Kooperation  vertreten durch anwesend an Gründung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Dienstag 5. Februar 2019 Gründung eines nationalen Umweltvereins in Bern</dc:title>
  <dc:creator>Peter</dc:creator>
  <cp:lastModifiedBy>Peter</cp:lastModifiedBy>
  <cp:revision>13</cp:revision>
  <dcterms:created xsi:type="dcterms:W3CDTF">2019-02-06T10:09:41Z</dcterms:created>
  <dcterms:modified xsi:type="dcterms:W3CDTF">2019-02-06T15:18:03Z</dcterms:modified>
</cp:coreProperties>
</file>